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73946E-D93D-4AEC-826D-9DAA8933B6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7708944-B56B-4A90-AC43-C828EA5ECF9C}">
      <dgm:prSet/>
      <dgm:spPr/>
      <dgm:t>
        <a:bodyPr/>
        <a:lstStyle/>
        <a:p>
          <a:r>
            <a:rPr lang="en-AU"/>
            <a:t>Everyone lives in their own echo chambers for news</a:t>
          </a:r>
          <a:endParaRPr lang="en-US"/>
        </a:p>
      </dgm:t>
    </dgm:pt>
    <dgm:pt modelId="{71350DFF-CEE9-4E92-8EBA-38B07C60A6E8}" type="parTrans" cxnId="{A9EEAFAE-EA79-47E8-839E-5A2746C0436D}">
      <dgm:prSet/>
      <dgm:spPr/>
      <dgm:t>
        <a:bodyPr/>
        <a:lstStyle/>
        <a:p>
          <a:endParaRPr lang="en-US"/>
        </a:p>
      </dgm:t>
    </dgm:pt>
    <dgm:pt modelId="{04F0C18C-CCDD-4103-B4CE-CE5604FA6278}" type="sibTrans" cxnId="{A9EEAFAE-EA79-47E8-839E-5A2746C0436D}">
      <dgm:prSet/>
      <dgm:spPr/>
      <dgm:t>
        <a:bodyPr/>
        <a:lstStyle/>
        <a:p>
          <a:endParaRPr lang="en-US"/>
        </a:p>
      </dgm:t>
    </dgm:pt>
    <dgm:pt modelId="{F5220C6C-AED9-4324-B4D0-2B0840BDDC52}">
      <dgm:prSet/>
      <dgm:spPr/>
      <dgm:t>
        <a:bodyPr/>
        <a:lstStyle/>
        <a:p>
          <a:r>
            <a:rPr lang="en-AU"/>
            <a:t>News aggregators are either for large business or require you to “get” the news</a:t>
          </a:r>
          <a:endParaRPr lang="en-US"/>
        </a:p>
      </dgm:t>
    </dgm:pt>
    <dgm:pt modelId="{3248F7AA-49A5-41EF-BF93-5E0FB5C51751}" type="parTrans" cxnId="{ACA315AC-F06C-4E80-B188-F22DBDC9F39F}">
      <dgm:prSet/>
      <dgm:spPr/>
      <dgm:t>
        <a:bodyPr/>
        <a:lstStyle/>
        <a:p>
          <a:endParaRPr lang="en-US"/>
        </a:p>
      </dgm:t>
    </dgm:pt>
    <dgm:pt modelId="{F2F2A40B-5AC2-4842-94A5-B1179FF64D4C}" type="sibTrans" cxnId="{ACA315AC-F06C-4E80-B188-F22DBDC9F39F}">
      <dgm:prSet/>
      <dgm:spPr/>
      <dgm:t>
        <a:bodyPr/>
        <a:lstStyle/>
        <a:p>
          <a:endParaRPr lang="en-US"/>
        </a:p>
      </dgm:t>
    </dgm:pt>
    <dgm:pt modelId="{7AFC6F93-8E23-43BC-8CED-4FC6C715A7ED}">
      <dgm:prSet/>
      <dgm:spPr/>
      <dgm:t>
        <a:bodyPr/>
        <a:lstStyle/>
        <a:p>
          <a:r>
            <a:rPr lang="en-AU"/>
            <a:t>We’ll be different because:</a:t>
          </a:r>
          <a:endParaRPr lang="en-US"/>
        </a:p>
      </dgm:t>
    </dgm:pt>
    <dgm:pt modelId="{E807C6CB-01E7-426A-90E6-C0F8AB020A40}" type="parTrans" cxnId="{2AB42ECE-B545-4B38-9457-EE7888D279CB}">
      <dgm:prSet/>
      <dgm:spPr/>
      <dgm:t>
        <a:bodyPr/>
        <a:lstStyle/>
        <a:p>
          <a:endParaRPr lang="en-US"/>
        </a:p>
      </dgm:t>
    </dgm:pt>
    <dgm:pt modelId="{304DA77C-76CD-48F3-A326-01AB87A7AE7A}" type="sibTrans" cxnId="{2AB42ECE-B545-4B38-9457-EE7888D279CB}">
      <dgm:prSet/>
      <dgm:spPr/>
      <dgm:t>
        <a:bodyPr/>
        <a:lstStyle/>
        <a:p>
          <a:endParaRPr lang="en-US"/>
        </a:p>
      </dgm:t>
    </dgm:pt>
    <dgm:pt modelId="{FA202466-88E4-4A23-A66C-AAF0298D22E0}">
      <dgm:prSet/>
      <dgm:spPr/>
      <dgm:t>
        <a:bodyPr/>
        <a:lstStyle/>
        <a:p>
          <a:r>
            <a:rPr lang="en-AU"/>
            <a:t>You’ll get your very own newspaper in your inbox every day</a:t>
          </a:r>
          <a:endParaRPr lang="en-US"/>
        </a:p>
      </dgm:t>
    </dgm:pt>
    <dgm:pt modelId="{2D7ADB5D-467E-41ED-B47F-4C19715C4995}" type="parTrans" cxnId="{3D9D5867-C838-4CE6-847B-514BA0C56642}">
      <dgm:prSet/>
      <dgm:spPr/>
      <dgm:t>
        <a:bodyPr/>
        <a:lstStyle/>
        <a:p>
          <a:endParaRPr lang="en-US"/>
        </a:p>
      </dgm:t>
    </dgm:pt>
    <dgm:pt modelId="{C08F6600-9116-439D-B94B-37745E7D240F}" type="sibTrans" cxnId="{3D9D5867-C838-4CE6-847B-514BA0C56642}">
      <dgm:prSet/>
      <dgm:spPr/>
      <dgm:t>
        <a:bodyPr/>
        <a:lstStyle/>
        <a:p>
          <a:endParaRPr lang="en-US"/>
        </a:p>
      </dgm:t>
    </dgm:pt>
    <dgm:pt modelId="{B2BDF658-572C-4FDE-ABBB-A05687067589}">
      <dgm:prSet/>
      <dgm:spPr/>
      <dgm:t>
        <a:bodyPr/>
        <a:lstStyle/>
        <a:p>
          <a:r>
            <a:rPr lang="en-AU"/>
            <a:t>You can say what you like or don’t like and we’ll change it</a:t>
          </a:r>
          <a:endParaRPr lang="en-US"/>
        </a:p>
      </dgm:t>
    </dgm:pt>
    <dgm:pt modelId="{CE7D6B83-DB82-4824-8164-EA77D5ADBAFD}" type="parTrans" cxnId="{EF8CA06F-AC55-4CCC-8B31-3DE842ADBDAD}">
      <dgm:prSet/>
      <dgm:spPr/>
      <dgm:t>
        <a:bodyPr/>
        <a:lstStyle/>
        <a:p>
          <a:endParaRPr lang="en-US"/>
        </a:p>
      </dgm:t>
    </dgm:pt>
    <dgm:pt modelId="{9956B55A-54B4-45AD-878D-FAFE78EF0716}" type="sibTrans" cxnId="{EF8CA06F-AC55-4CCC-8B31-3DE842ADBDAD}">
      <dgm:prSet/>
      <dgm:spPr/>
      <dgm:t>
        <a:bodyPr/>
        <a:lstStyle/>
        <a:p>
          <a:endParaRPr lang="en-US"/>
        </a:p>
      </dgm:t>
    </dgm:pt>
    <dgm:pt modelId="{6F7E796A-ED61-4FA8-851A-D784AC1797A4}">
      <dgm:prSet/>
      <dgm:spPr/>
      <dgm:t>
        <a:bodyPr/>
        <a:lstStyle/>
        <a:p>
          <a:r>
            <a:rPr lang="en-AU"/>
            <a:t>AI will summarize your day into lots of TL;DR bits</a:t>
          </a:r>
          <a:endParaRPr lang="en-US"/>
        </a:p>
      </dgm:t>
    </dgm:pt>
    <dgm:pt modelId="{7644D6EA-2BEE-4E61-B404-D463E765EABC}" type="parTrans" cxnId="{F8910E6D-8DA7-4552-8BD0-37110A4798FC}">
      <dgm:prSet/>
      <dgm:spPr/>
      <dgm:t>
        <a:bodyPr/>
        <a:lstStyle/>
        <a:p>
          <a:endParaRPr lang="en-US"/>
        </a:p>
      </dgm:t>
    </dgm:pt>
    <dgm:pt modelId="{0887DC5C-58AB-4C47-AA1E-A4F7E32DA17D}" type="sibTrans" cxnId="{F8910E6D-8DA7-4552-8BD0-37110A4798FC}">
      <dgm:prSet/>
      <dgm:spPr/>
      <dgm:t>
        <a:bodyPr/>
        <a:lstStyle/>
        <a:p>
          <a:endParaRPr lang="en-US"/>
        </a:p>
      </dgm:t>
    </dgm:pt>
    <dgm:pt modelId="{DF4FD568-0206-416D-8BF9-539833E97002}" type="pres">
      <dgm:prSet presAssocID="{8373946E-D93D-4AEC-826D-9DAA8933B6BC}" presName="root" presStyleCnt="0">
        <dgm:presLayoutVars>
          <dgm:dir/>
          <dgm:resizeHandles val="exact"/>
        </dgm:presLayoutVars>
      </dgm:prSet>
      <dgm:spPr/>
    </dgm:pt>
    <dgm:pt modelId="{1AA04E33-000B-4BF4-979A-A1031416B9DE}" type="pres">
      <dgm:prSet presAssocID="{37708944-B56B-4A90-AC43-C828EA5ECF9C}" presName="compNode" presStyleCnt="0"/>
      <dgm:spPr/>
    </dgm:pt>
    <dgm:pt modelId="{005CB98E-A135-4304-A08E-2F3BEA1478FD}" type="pres">
      <dgm:prSet presAssocID="{37708944-B56B-4A90-AC43-C828EA5ECF9C}" presName="bgRect" presStyleLbl="bgShp" presStyleIdx="0" presStyleCnt="3"/>
      <dgm:spPr/>
    </dgm:pt>
    <dgm:pt modelId="{216EE5D0-5394-44A3-A4FD-44F643D220D6}" type="pres">
      <dgm:prSet presAssocID="{37708944-B56B-4A90-AC43-C828EA5ECF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18BE8E7F-03C1-4044-AF97-BC4694B0CABF}" type="pres">
      <dgm:prSet presAssocID="{37708944-B56B-4A90-AC43-C828EA5ECF9C}" presName="spaceRect" presStyleCnt="0"/>
      <dgm:spPr/>
    </dgm:pt>
    <dgm:pt modelId="{393B3DE0-EC50-4E66-A53D-4D971389CB60}" type="pres">
      <dgm:prSet presAssocID="{37708944-B56B-4A90-AC43-C828EA5ECF9C}" presName="parTx" presStyleLbl="revTx" presStyleIdx="0" presStyleCnt="4">
        <dgm:presLayoutVars>
          <dgm:chMax val="0"/>
          <dgm:chPref val="0"/>
        </dgm:presLayoutVars>
      </dgm:prSet>
      <dgm:spPr/>
    </dgm:pt>
    <dgm:pt modelId="{92046D5E-9E39-41D4-97A6-4114DA2820A8}" type="pres">
      <dgm:prSet presAssocID="{04F0C18C-CCDD-4103-B4CE-CE5604FA6278}" presName="sibTrans" presStyleCnt="0"/>
      <dgm:spPr/>
    </dgm:pt>
    <dgm:pt modelId="{DD64496F-7D65-46A3-B0FE-8233525E00A0}" type="pres">
      <dgm:prSet presAssocID="{F5220C6C-AED9-4324-B4D0-2B0840BDDC52}" presName="compNode" presStyleCnt="0"/>
      <dgm:spPr/>
    </dgm:pt>
    <dgm:pt modelId="{DF410892-56F3-4EFA-A940-9B1273FF5758}" type="pres">
      <dgm:prSet presAssocID="{F5220C6C-AED9-4324-B4D0-2B0840BDDC52}" presName="bgRect" presStyleLbl="bgShp" presStyleIdx="1" presStyleCnt="3"/>
      <dgm:spPr/>
    </dgm:pt>
    <dgm:pt modelId="{6DB81C45-C095-4093-B755-9FD57200A211}" type="pres">
      <dgm:prSet presAssocID="{F5220C6C-AED9-4324-B4D0-2B0840BDDC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96456EA8-B629-41AE-9F6B-1CA3338DB7F3}" type="pres">
      <dgm:prSet presAssocID="{F5220C6C-AED9-4324-B4D0-2B0840BDDC52}" presName="spaceRect" presStyleCnt="0"/>
      <dgm:spPr/>
    </dgm:pt>
    <dgm:pt modelId="{D254CFB4-5085-42C4-82A5-4BA4C1BA11E2}" type="pres">
      <dgm:prSet presAssocID="{F5220C6C-AED9-4324-B4D0-2B0840BDDC52}" presName="parTx" presStyleLbl="revTx" presStyleIdx="1" presStyleCnt="4">
        <dgm:presLayoutVars>
          <dgm:chMax val="0"/>
          <dgm:chPref val="0"/>
        </dgm:presLayoutVars>
      </dgm:prSet>
      <dgm:spPr/>
    </dgm:pt>
    <dgm:pt modelId="{F98C7020-FB88-4253-9435-444869727746}" type="pres">
      <dgm:prSet presAssocID="{F2F2A40B-5AC2-4842-94A5-B1179FF64D4C}" presName="sibTrans" presStyleCnt="0"/>
      <dgm:spPr/>
    </dgm:pt>
    <dgm:pt modelId="{681776FB-6622-49A5-81EE-1292BCD4AB0C}" type="pres">
      <dgm:prSet presAssocID="{7AFC6F93-8E23-43BC-8CED-4FC6C715A7ED}" presName="compNode" presStyleCnt="0"/>
      <dgm:spPr/>
    </dgm:pt>
    <dgm:pt modelId="{698DB0EB-35A2-40CF-A1D7-EB97CBE13343}" type="pres">
      <dgm:prSet presAssocID="{7AFC6F93-8E23-43BC-8CED-4FC6C715A7ED}" presName="bgRect" presStyleLbl="bgShp" presStyleIdx="2" presStyleCnt="3"/>
      <dgm:spPr/>
    </dgm:pt>
    <dgm:pt modelId="{ABA3DC4D-8696-4BDF-B4A5-309CA6B3FEAA}" type="pres">
      <dgm:prSet presAssocID="{7AFC6F93-8E23-43BC-8CED-4FC6C715A7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19D0317A-7D30-43FA-B980-80360DE15C36}" type="pres">
      <dgm:prSet presAssocID="{7AFC6F93-8E23-43BC-8CED-4FC6C715A7ED}" presName="spaceRect" presStyleCnt="0"/>
      <dgm:spPr/>
    </dgm:pt>
    <dgm:pt modelId="{BE30EAA5-87A9-42CF-8915-83F0DD97E5DE}" type="pres">
      <dgm:prSet presAssocID="{7AFC6F93-8E23-43BC-8CED-4FC6C715A7ED}" presName="parTx" presStyleLbl="revTx" presStyleIdx="2" presStyleCnt="4">
        <dgm:presLayoutVars>
          <dgm:chMax val="0"/>
          <dgm:chPref val="0"/>
        </dgm:presLayoutVars>
      </dgm:prSet>
      <dgm:spPr/>
    </dgm:pt>
    <dgm:pt modelId="{8570E732-2090-4A36-8A3F-694BF2AEAB49}" type="pres">
      <dgm:prSet presAssocID="{7AFC6F93-8E23-43BC-8CED-4FC6C715A7ED}" presName="desTx" presStyleLbl="revTx" presStyleIdx="3" presStyleCnt="4">
        <dgm:presLayoutVars/>
      </dgm:prSet>
      <dgm:spPr/>
    </dgm:pt>
  </dgm:ptLst>
  <dgm:cxnLst>
    <dgm:cxn modelId="{80DF0214-8E24-4251-8FD2-6A56689275CC}" type="presOf" srcId="{6F7E796A-ED61-4FA8-851A-D784AC1797A4}" destId="{8570E732-2090-4A36-8A3F-694BF2AEAB49}" srcOrd="0" destOrd="2" presId="urn:microsoft.com/office/officeart/2018/2/layout/IconVerticalSolidList"/>
    <dgm:cxn modelId="{B97DF22E-FA3F-4669-8C4F-7DEA59C5744D}" type="presOf" srcId="{7AFC6F93-8E23-43BC-8CED-4FC6C715A7ED}" destId="{BE30EAA5-87A9-42CF-8915-83F0DD97E5DE}" srcOrd="0" destOrd="0" presId="urn:microsoft.com/office/officeart/2018/2/layout/IconVerticalSolidList"/>
    <dgm:cxn modelId="{3D9D5867-C838-4CE6-847B-514BA0C56642}" srcId="{7AFC6F93-8E23-43BC-8CED-4FC6C715A7ED}" destId="{FA202466-88E4-4A23-A66C-AAF0298D22E0}" srcOrd="0" destOrd="0" parTransId="{2D7ADB5D-467E-41ED-B47F-4C19715C4995}" sibTransId="{C08F6600-9116-439D-B94B-37745E7D240F}"/>
    <dgm:cxn modelId="{F8910E6D-8DA7-4552-8BD0-37110A4798FC}" srcId="{7AFC6F93-8E23-43BC-8CED-4FC6C715A7ED}" destId="{6F7E796A-ED61-4FA8-851A-D784AC1797A4}" srcOrd="2" destOrd="0" parTransId="{7644D6EA-2BEE-4E61-B404-D463E765EABC}" sibTransId="{0887DC5C-58AB-4C47-AA1E-A4F7E32DA17D}"/>
    <dgm:cxn modelId="{5BBB156D-152B-4508-AF2E-877B5926C498}" type="presOf" srcId="{37708944-B56B-4A90-AC43-C828EA5ECF9C}" destId="{393B3DE0-EC50-4E66-A53D-4D971389CB60}" srcOrd="0" destOrd="0" presId="urn:microsoft.com/office/officeart/2018/2/layout/IconVerticalSolidList"/>
    <dgm:cxn modelId="{EF8CA06F-AC55-4CCC-8B31-3DE842ADBDAD}" srcId="{7AFC6F93-8E23-43BC-8CED-4FC6C715A7ED}" destId="{B2BDF658-572C-4FDE-ABBB-A05687067589}" srcOrd="1" destOrd="0" parTransId="{CE7D6B83-DB82-4824-8164-EA77D5ADBAFD}" sibTransId="{9956B55A-54B4-45AD-878D-FAFE78EF0716}"/>
    <dgm:cxn modelId="{ED6E6E76-30D3-4710-9CEB-8A55155FA916}" type="presOf" srcId="{B2BDF658-572C-4FDE-ABBB-A05687067589}" destId="{8570E732-2090-4A36-8A3F-694BF2AEAB49}" srcOrd="0" destOrd="1" presId="urn:microsoft.com/office/officeart/2018/2/layout/IconVerticalSolidList"/>
    <dgm:cxn modelId="{FE9E2DA6-7EFE-4EBB-AD41-7269051D6C62}" type="presOf" srcId="{8373946E-D93D-4AEC-826D-9DAA8933B6BC}" destId="{DF4FD568-0206-416D-8BF9-539833E97002}" srcOrd="0" destOrd="0" presId="urn:microsoft.com/office/officeart/2018/2/layout/IconVerticalSolidList"/>
    <dgm:cxn modelId="{ACA315AC-F06C-4E80-B188-F22DBDC9F39F}" srcId="{8373946E-D93D-4AEC-826D-9DAA8933B6BC}" destId="{F5220C6C-AED9-4324-B4D0-2B0840BDDC52}" srcOrd="1" destOrd="0" parTransId="{3248F7AA-49A5-41EF-BF93-5E0FB5C51751}" sibTransId="{F2F2A40B-5AC2-4842-94A5-B1179FF64D4C}"/>
    <dgm:cxn modelId="{A9EEAFAE-EA79-47E8-839E-5A2746C0436D}" srcId="{8373946E-D93D-4AEC-826D-9DAA8933B6BC}" destId="{37708944-B56B-4A90-AC43-C828EA5ECF9C}" srcOrd="0" destOrd="0" parTransId="{71350DFF-CEE9-4E92-8EBA-38B07C60A6E8}" sibTransId="{04F0C18C-CCDD-4103-B4CE-CE5604FA6278}"/>
    <dgm:cxn modelId="{2AB42ECE-B545-4B38-9457-EE7888D279CB}" srcId="{8373946E-D93D-4AEC-826D-9DAA8933B6BC}" destId="{7AFC6F93-8E23-43BC-8CED-4FC6C715A7ED}" srcOrd="2" destOrd="0" parTransId="{E807C6CB-01E7-426A-90E6-C0F8AB020A40}" sibTransId="{304DA77C-76CD-48F3-A326-01AB87A7AE7A}"/>
    <dgm:cxn modelId="{4B09DAD4-8BD4-4D7D-99AA-8AA2B6C06221}" type="presOf" srcId="{F5220C6C-AED9-4324-B4D0-2B0840BDDC52}" destId="{D254CFB4-5085-42C4-82A5-4BA4C1BA11E2}" srcOrd="0" destOrd="0" presId="urn:microsoft.com/office/officeart/2018/2/layout/IconVerticalSolidList"/>
    <dgm:cxn modelId="{1720DBF2-2061-4C88-B3C4-8B183EC0EC0C}" type="presOf" srcId="{FA202466-88E4-4A23-A66C-AAF0298D22E0}" destId="{8570E732-2090-4A36-8A3F-694BF2AEAB49}" srcOrd="0" destOrd="0" presId="urn:microsoft.com/office/officeart/2018/2/layout/IconVerticalSolidList"/>
    <dgm:cxn modelId="{4F41D7E8-57DE-434B-A3AE-9AF8B5A0E9E4}" type="presParOf" srcId="{DF4FD568-0206-416D-8BF9-539833E97002}" destId="{1AA04E33-000B-4BF4-979A-A1031416B9DE}" srcOrd="0" destOrd="0" presId="urn:microsoft.com/office/officeart/2018/2/layout/IconVerticalSolidList"/>
    <dgm:cxn modelId="{CEE6ED76-6E38-474E-9A30-745AE709D193}" type="presParOf" srcId="{1AA04E33-000B-4BF4-979A-A1031416B9DE}" destId="{005CB98E-A135-4304-A08E-2F3BEA1478FD}" srcOrd="0" destOrd="0" presId="urn:microsoft.com/office/officeart/2018/2/layout/IconVerticalSolidList"/>
    <dgm:cxn modelId="{FFFAE962-C7EE-48BB-849D-BEDB84D0F67C}" type="presParOf" srcId="{1AA04E33-000B-4BF4-979A-A1031416B9DE}" destId="{216EE5D0-5394-44A3-A4FD-44F643D220D6}" srcOrd="1" destOrd="0" presId="urn:microsoft.com/office/officeart/2018/2/layout/IconVerticalSolidList"/>
    <dgm:cxn modelId="{1974A38B-DC73-4D86-B1E5-FA1A7D235303}" type="presParOf" srcId="{1AA04E33-000B-4BF4-979A-A1031416B9DE}" destId="{18BE8E7F-03C1-4044-AF97-BC4694B0CABF}" srcOrd="2" destOrd="0" presId="urn:microsoft.com/office/officeart/2018/2/layout/IconVerticalSolidList"/>
    <dgm:cxn modelId="{BD1FC683-6622-402A-9347-CF0B3EF03F3C}" type="presParOf" srcId="{1AA04E33-000B-4BF4-979A-A1031416B9DE}" destId="{393B3DE0-EC50-4E66-A53D-4D971389CB60}" srcOrd="3" destOrd="0" presId="urn:microsoft.com/office/officeart/2018/2/layout/IconVerticalSolidList"/>
    <dgm:cxn modelId="{317C8F18-EAE0-4076-BD04-98D8F78DB11C}" type="presParOf" srcId="{DF4FD568-0206-416D-8BF9-539833E97002}" destId="{92046D5E-9E39-41D4-97A6-4114DA2820A8}" srcOrd="1" destOrd="0" presId="urn:microsoft.com/office/officeart/2018/2/layout/IconVerticalSolidList"/>
    <dgm:cxn modelId="{5ACA4E2F-BD97-4302-809E-83F45A0B1290}" type="presParOf" srcId="{DF4FD568-0206-416D-8BF9-539833E97002}" destId="{DD64496F-7D65-46A3-B0FE-8233525E00A0}" srcOrd="2" destOrd="0" presId="urn:microsoft.com/office/officeart/2018/2/layout/IconVerticalSolidList"/>
    <dgm:cxn modelId="{6207C833-94F9-49F3-9A09-14430AD3DD5D}" type="presParOf" srcId="{DD64496F-7D65-46A3-B0FE-8233525E00A0}" destId="{DF410892-56F3-4EFA-A940-9B1273FF5758}" srcOrd="0" destOrd="0" presId="urn:microsoft.com/office/officeart/2018/2/layout/IconVerticalSolidList"/>
    <dgm:cxn modelId="{A68F31A2-11E9-4D4C-82CC-F2EE4ADA8B29}" type="presParOf" srcId="{DD64496F-7D65-46A3-B0FE-8233525E00A0}" destId="{6DB81C45-C095-4093-B755-9FD57200A211}" srcOrd="1" destOrd="0" presId="urn:microsoft.com/office/officeart/2018/2/layout/IconVerticalSolidList"/>
    <dgm:cxn modelId="{B6FE1BC0-7131-466D-9958-739ADD18EF7E}" type="presParOf" srcId="{DD64496F-7D65-46A3-B0FE-8233525E00A0}" destId="{96456EA8-B629-41AE-9F6B-1CA3338DB7F3}" srcOrd="2" destOrd="0" presId="urn:microsoft.com/office/officeart/2018/2/layout/IconVerticalSolidList"/>
    <dgm:cxn modelId="{479669CE-F797-4557-A5C1-48D0906A0CA9}" type="presParOf" srcId="{DD64496F-7D65-46A3-B0FE-8233525E00A0}" destId="{D254CFB4-5085-42C4-82A5-4BA4C1BA11E2}" srcOrd="3" destOrd="0" presId="urn:microsoft.com/office/officeart/2018/2/layout/IconVerticalSolidList"/>
    <dgm:cxn modelId="{47A77A08-8EE4-435C-BAB4-81AD4D23F810}" type="presParOf" srcId="{DF4FD568-0206-416D-8BF9-539833E97002}" destId="{F98C7020-FB88-4253-9435-444869727746}" srcOrd="3" destOrd="0" presId="urn:microsoft.com/office/officeart/2018/2/layout/IconVerticalSolidList"/>
    <dgm:cxn modelId="{801FA1DE-0E2A-4C95-9D2B-B24272FE6D7E}" type="presParOf" srcId="{DF4FD568-0206-416D-8BF9-539833E97002}" destId="{681776FB-6622-49A5-81EE-1292BCD4AB0C}" srcOrd="4" destOrd="0" presId="urn:microsoft.com/office/officeart/2018/2/layout/IconVerticalSolidList"/>
    <dgm:cxn modelId="{017884F7-E31A-4B31-B509-60D8685338F1}" type="presParOf" srcId="{681776FB-6622-49A5-81EE-1292BCD4AB0C}" destId="{698DB0EB-35A2-40CF-A1D7-EB97CBE13343}" srcOrd="0" destOrd="0" presId="urn:microsoft.com/office/officeart/2018/2/layout/IconVerticalSolidList"/>
    <dgm:cxn modelId="{8A7092CE-9A71-43C5-9FD1-99EE33F009C3}" type="presParOf" srcId="{681776FB-6622-49A5-81EE-1292BCD4AB0C}" destId="{ABA3DC4D-8696-4BDF-B4A5-309CA6B3FEAA}" srcOrd="1" destOrd="0" presId="urn:microsoft.com/office/officeart/2018/2/layout/IconVerticalSolidList"/>
    <dgm:cxn modelId="{BF456429-0FF5-43E5-BDB4-9254E121869A}" type="presParOf" srcId="{681776FB-6622-49A5-81EE-1292BCD4AB0C}" destId="{19D0317A-7D30-43FA-B980-80360DE15C36}" srcOrd="2" destOrd="0" presId="urn:microsoft.com/office/officeart/2018/2/layout/IconVerticalSolidList"/>
    <dgm:cxn modelId="{463FDD9A-0FD2-4148-80FA-841B65CDC38D}" type="presParOf" srcId="{681776FB-6622-49A5-81EE-1292BCD4AB0C}" destId="{BE30EAA5-87A9-42CF-8915-83F0DD97E5DE}" srcOrd="3" destOrd="0" presId="urn:microsoft.com/office/officeart/2018/2/layout/IconVerticalSolidList"/>
    <dgm:cxn modelId="{DDD596A0-BC8D-455F-90AE-0E84D2E08426}" type="presParOf" srcId="{681776FB-6622-49A5-81EE-1292BCD4AB0C}" destId="{8570E732-2090-4A36-8A3F-694BF2AEAB4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F5EFD5-0FF3-45BB-910F-C5C444FF9C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A43B9C-FE0A-4FF7-AE80-ADB11E50D226}">
      <dgm:prSet/>
      <dgm:spPr/>
      <dgm:t>
        <a:bodyPr/>
        <a:lstStyle/>
        <a:p>
          <a:pPr>
            <a:defRPr cap="all"/>
          </a:pPr>
          <a:r>
            <a:rPr lang="en-AU"/>
            <a:t>Get a domain</a:t>
          </a:r>
          <a:endParaRPr lang="en-US"/>
        </a:p>
      </dgm:t>
    </dgm:pt>
    <dgm:pt modelId="{F7AF8C99-2BF9-42CF-A81C-0B3FF08A99D6}" type="parTrans" cxnId="{5E9FDDB2-A2DE-4614-B943-BB234F6E5F2E}">
      <dgm:prSet/>
      <dgm:spPr/>
      <dgm:t>
        <a:bodyPr/>
        <a:lstStyle/>
        <a:p>
          <a:endParaRPr lang="en-US"/>
        </a:p>
      </dgm:t>
    </dgm:pt>
    <dgm:pt modelId="{300B5DFC-782A-4990-9C75-989E9529ECC8}" type="sibTrans" cxnId="{5E9FDDB2-A2DE-4614-B943-BB234F6E5F2E}">
      <dgm:prSet/>
      <dgm:spPr/>
      <dgm:t>
        <a:bodyPr/>
        <a:lstStyle/>
        <a:p>
          <a:endParaRPr lang="en-US"/>
        </a:p>
      </dgm:t>
    </dgm:pt>
    <dgm:pt modelId="{BB47A958-1FA7-42D9-9ECC-8A66CB0F1FDB}">
      <dgm:prSet/>
      <dgm:spPr/>
      <dgm:t>
        <a:bodyPr/>
        <a:lstStyle/>
        <a:p>
          <a:pPr>
            <a:defRPr cap="all"/>
          </a:pPr>
          <a:r>
            <a:rPr lang="en-AU"/>
            <a:t>Get a Logo</a:t>
          </a:r>
          <a:endParaRPr lang="en-US"/>
        </a:p>
      </dgm:t>
    </dgm:pt>
    <dgm:pt modelId="{BB55EC26-D02B-44ED-85A7-E358D3EAC663}" type="parTrans" cxnId="{5EDE285F-E03E-4D6A-821C-486336B591DF}">
      <dgm:prSet/>
      <dgm:spPr/>
      <dgm:t>
        <a:bodyPr/>
        <a:lstStyle/>
        <a:p>
          <a:endParaRPr lang="en-US"/>
        </a:p>
      </dgm:t>
    </dgm:pt>
    <dgm:pt modelId="{CFE863FF-8575-4D1C-BE78-56A3C74A4E2F}" type="sibTrans" cxnId="{5EDE285F-E03E-4D6A-821C-486336B591DF}">
      <dgm:prSet/>
      <dgm:spPr/>
      <dgm:t>
        <a:bodyPr/>
        <a:lstStyle/>
        <a:p>
          <a:endParaRPr lang="en-US"/>
        </a:p>
      </dgm:t>
    </dgm:pt>
    <dgm:pt modelId="{FDB542A2-F6B9-4ABE-9233-821AD4DA2B21}">
      <dgm:prSet/>
      <dgm:spPr/>
      <dgm:t>
        <a:bodyPr/>
        <a:lstStyle/>
        <a:p>
          <a:pPr>
            <a:defRPr cap="all"/>
          </a:pPr>
          <a:r>
            <a:rPr lang="en-AU"/>
            <a:t>Write a business plan</a:t>
          </a:r>
          <a:endParaRPr lang="en-US"/>
        </a:p>
      </dgm:t>
    </dgm:pt>
    <dgm:pt modelId="{400C152D-C151-4E92-9EB4-2BFF020FA058}" type="parTrans" cxnId="{1F741390-61E5-409C-8579-3A0565EBAFEB}">
      <dgm:prSet/>
      <dgm:spPr/>
      <dgm:t>
        <a:bodyPr/>
        <a:lstStyle/>
        <a:p>
          <a:endParaRPr lang="en-US"/>
        </a:p>
      </dgm:t>
    </dgm:pt>
    <dgm:pt modelId="{ED0397F9-7BD7-4FCC-8C0F-3238F52F665E}" type="sibTrans" cxnId="{1F741390-61E5-409C-8579-3A0565EBAFEB}">
      <dgm:prSet/>
      <dgm:spPr/>
      <dgm:t>
        <a:bodyPr/>
        <a:lstStyle/>
        <a:p>
          <a:endParaRPr lang="en-US"/>
        </a:p>
      </dgm:t>
    </dgm:pt>
    <dgm:pt modelId="{988314F2-7957-48B5-B208-51B3A780E4D0}">
      <dgm:prSet/>
      <dgm:spPr/>
      <dgm:t>
        <a:bodyPr/>
        <a:lstStyle/>
        <a:p>
          <a:pPr>
            <a:defRPr cap="all"/>
          </a:pPr>
          <a:r>
            <a:rPr lang="en-AU"/>
            <a:t>Write an MVP</a:t>
          </a:r>
          <a:endParaRPr lang="en-US"/>
        </a:p>
      </dgm:t>
    </dgm:pt>
    <dgm:pt modelId="{83B1D003-3DA7-4C5C-A839-7FCF902FFF22}" type="parTrans" cxnId="{6B9E416C-4A68-4F26-9AA4-C2FE204F5BCC}">
      <dgm:prSet/>
      <dgm:spPr/>
      <dgm:t>
        <a:bodyPr/>
        <a:lstStyle/>
        <a:p>
          <a:endParaRPr lang="en-US"/>
        </a:p>
      </dgm:t>
    </dgm:pt>
    <dgm:pt modelId="{C127F1A2-3239-4F0B-B1E1-FA0610EED347}" type="sibTrans" cxnId="{6B9E416C-4A68-4F26-9AA4-C2FE204F5BCC}">
      <dgm:prSet/>
      <dgm:spPr/>
      <dgm:t>
        <a:bodyPr/>
        <a:lstStyle/>
        <a:p>
          <a:endParaRPr lang="en-US"/>
        </a:p>
      </dgm:t>
    </dgm:pt>
    <dgm:pt modelId="{2574F3A3-BD31-403D-9DAF-C321169F6A16}">
      <dgm:prSet/>
      <dgm:spPr/>
      <dgm:t>
        <a:bodyPr/>
        <a:lstStyle/>
        <a:p>
          <a:pPr>
            <a:defRPr cap="all"/>
          </a:pPr>
          <a:r>
            <a:rPr lang="en-AU"/>
            <a:t>Release</a:t>
          </a:r>
          <a:endParaRPr lang="en-US"/>
        </a:p>
      </dgm:t>
    </dgm:pt>
    <dgm:pt modelId="{BE32C19C-4845-4DE3-98BF-D6DA2173CE19}" type="parTrans" cxnId="{A60E10E2-37B5-4C72-B1F4-F8A14A160CB6}">
      <dgm:prSet/>
      <dgm:spPr/>
      <dgm:t>
        <a:bodyPr/>
        <a:lstStyle/>
        <a:p>
          <a:endParaRPr lang="en-US"/>
        </a:p>
      </dgm:t>
    </dgm:pt>
    <dgm:pt modelId="{43A825BF-98C0-4B35-837E-F0B001E441F4}" type="sibTrans" cxnId="{A60E10E2-37B5-4C72-B1F4-F8A14A160CB6}">
      <dgm:prSet/>
      <dgm:spPr/>
      <dgm:t>
        <a:bodyPr/>
        <a:lstStyle/>
        <a:p>
          <a:endParaRPr lang="en-US"/>
        </a:p>
      </dgm:t>
    </dgm:pt>
    <dgm:pt modelId="{D71954B9-752C-4178-B45A-557B3F44ECFA}" type="pres">
      <dgm:prSet presAssocID="{3BF5EFD5-0FF3-45BB-910F-C5C444FF9C62}" presName="root" presStyleCnt="0">
        <dgm:presLayoutVars>
          <dgm:dir/>
          <dgm:resizeHandles val="exact"/>
        </dgm:presLayoutVars>
      </dgm:prSet>
      <dgm:spPr/>
    </dgm:pt>
    <dgm:pt modelId="{1B576FC4-B3A5-4D4A-89FF-B7DFC77BF256}" type="pres">
      <dgm:prSet presAssocID="{77A43B9C-FE0A-4FF7-AE80-ADB11E50D226}" presName="compNode" presStyleCnt="0"/>
      <dgm:spPr/>
    </dgm:pt>
    <dgm:pt modelId="{EC1E7A58-55D0-43BD-8A84-D543D48A8DF4}" type="pres">
      <dgm:prSet presAssocID="{77A43B9C-FE0A-4FF7-AE80-ADB11E50D226}" presName="iconBgRect" presStyleLbl="bgShp" presStyleIdx="0" presStyleCnt="5"/>
      <dgm:spPr/>
    </dgm:pt>
    <dgm:pt modelId="{1BAD2C52-7282-4117-A451-49FF0F740E0C}" type="pres">
      <dgm:prSet presAssocID="{77A43B9C-FE0A-4FF7-AE80-ADB11E50D22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26138D1-04F9-4E2E-BB74-9752F910B0B8}" type="pres">
      <dgm:prSet presAssocID="{77A43B9C-FE0A-4FF7-AE80-ADB11E50D226}" presName="spaceRect" presStyleCnt="0"/>
      <dgm:spPr/>
    </dgm:pt>
    <dgm:pt modelId="{1F43A0B6-8E4B-49AC-BC78-BF5DA4AC7949}" type="pres">
      <dgm:prSet presAssocID="{77A43B9C-FE0A-4FF7-AE80-ADB11E50D226}" presName="textRect" presStyleLbl="revTx" presStyleIdx="0" presStyleCnt="5">
        <dgm:presLayoutVars>
          <dgm:chMax val="1"/>
          <dgm:chPref val="1"/>
        </dgm:presLayoutVars>
      </dgm:prSet>
      <dgm:spPr/>
    </dgm:pt>
    <dgm:pt modelId="{424C1A84-C6B7-4668-840B-9255A38BCCCD}" type="pres">
      <dgm:prSet presAssocID="{300B5DFC-782A-4990-9C75-989E9529ECC8}" presName="sibTrans" presStyleCnt="0"/>
      <dgm:spPr/>
    </dgm:pt>
    <dgm:pt modelId="{C60CFEEF-3B73-44D5-995D-5077F030226B}" type="pres">
      <dgm:prSet presAssocID="{BB47A958-1FA7-42D9-9ECC-8A66CB0F1FDB}" presName="compNode" presStyleCnt="0"/>
      <dgm:spPr/>
    </dgm:pt>
    <dgm:pt modelId="{BD08D15F-9C4C-43E7-8B75-6912316B1324}" type="pres">
      <dgm:prSet presAssocID="{BB47A958-1FA7-42D9-9ECC-8A66CB0F1FDB}" presName="iconBgRect" presStyleLbl="bgShp" presStyleIdx="1" presStyleCnt="5"/>
      <dgm:spPr/>
    </dgm:pt>
    <dgm:pt modelId="{95E99D09-5FAA-4E0F-AF39-2210E3C44784}" type="pres">
      <dgm:prSet presAssocID="{BB47A958-1FA7-42D9-9ECC-8A66CB0F1FD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ield1"/>
        </a:ext>
      </dgm:extLst>
    </dgm:pt>
    <dgm:pt modelId="{71BFA114-88E3-4F66-8891-F995E863C343}" type="pres">
      <dgm:prSet presAssocID="{BB47A958-1FA7-42D9-9ECC-8A66CB0F1FDB}" presName="spaceRect" presStyleCnt="0"/>
      <dgm:spPr/>
    </dgm:pt>
    <dgm:pt modelId="{C11EDE04-C1BE-462C-98AB-A9DE8EACD2F7}" type="pres">
      <dgm:prSet presAssocID="{BB47A958-1FA7-42D9-9ECC-8A66CB0F1FDB}" presName="textRect" presStyleLbl="revTx" presStyleIdx="1" presStyleCnt="5">
        <dgm:presLayoutVars>
          <dgm:chMax val="1"/>
          <dgm:chPref val="1"/>
        </dgm:presLayoutVars>
      </dgm:prSet>
      <dgm:spPr/>
    </dgm:pt>
    <dgm:pt modelId="{F0A6F544-2F23-43BD-ABE4-5F3F0A98F686}" type="pres">
      <dgm:prSet presAssocID="{CFE863FF-8575-4D1C-BE78-56A3C74A4E2F}" presName="sibTrans" presStyleCnt="0"/>
      <dgm:spPr/>
    </dgm:pt>
    <dgm:pt modelId="{914B9B54-6521-46E6-9C23-FF7E31540E2E}" type="pres">
      <dgm:prSet presAssocID="{FDB542A2-F6B9-4ABE-9233-821AD4DA2B21}" presName="compNode" presStyleCnt="0"/>
      <dgm:spPr/>
    </dgm:pt>
    <dgm:pt modelId="{C83124DC-91E2-4CAC-A143-3E4B6BA70BBC}" type="pres">
      <dgm:prSet presAssocID="{FDB542A2-F6B9-4ABE-9233-821AD4DA2B21}" presName="iconBgRect" presStyleLbl="bgShp" presStyleIdx="2" presStyleCnt="5"/>
      <dgm:spPr/>
    </dgm:pt>
    <dgm:pt modelId="{23BB9032-2A47-49EE-9921-B62D87C39D1D}" type="pres">
      <dgm:prSet presAssocID="{FDB542A2-F6B9-4ABE-9233-821AD4DA2B2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CB1805F-AE49-4D5A-8477-2CE9C50C0535}" type="pres">
      <dgm:prSet presAssocID="{FDB542A2-F6B9-4ABE-9233-821AD4DA2B21}" presName="spaceRect" presStyleCnt="0"/>
      <dgm:spPr/>
    </dgm:pt>
    <dgm:pt modelId="{4172700E-22FF-4195-8CD1-9D8F7166FEB7}" type="pres">
      <dgm:prSet presAssocID="{FDB542A2-F6B9-4ABE-9233-821AD4DA2B21}" presName="textRect" presStyleLbl="revTx" presStyleIdx="2" presStyleCnt="5">
        <dgm:presLayoutVars>
          <dgm:chMax val="1"/>
          <dgm:chPref val="1"/>
        </dgm:presLayoutVars>
      </dgm:prSet>
      <dgm:spPr/>
    </dgm:pt>
    <dgm:pt modelId="{04F3B569-FA23-4137-8E7D-AE532628531F}" type="pres">
      <dgm:prSet presAssocID="{ED0397F9-7BD7-4FCC-8C0F-3238F52F665E}" presName="sibTrans" presStyleCnt="0"/>
      <dgm:spPr/>
    </dgm:pt>
    <dgm:pt modelId="{0F27CB6D-F269-46F3-B346-13390AA47FD4}" type="pres">
      <dgm:prSet presAssocID="{988314F2-7957-48B5-B208-51B3A780E4D0}" presName="compNode" presStyleCnt="0"/>
      <dgm:spPr/>
    </dgm:pt>
    <dgm:pt modelId="{34900F03-A16C-4BD2-8439-FE227B095E35}" type="pres">
      <dgm:prSet presAssocID="{988314F2-7957-48B5-B208-51B3A780E4D0}" presName="iconBgRect" presStyleLbl="bgShp" presStyleIdx="3" presStyleCnt="5"/>
      <dgm:spPr/>
    </dgm:pt>
    <dgm:pt modelId="{7971D70C-0DEA-4AE8-A38A-132DA3FEBA77}" type="pres">
      <dgm:prSet presAssocID="{988314F2-7957-48B5-B208-51B3A780E4D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72D7C44-398D-4B99-9BD6-DBDC64170284}" type="pres">
      <dgm:prSet presAssocID="{988314F2-7957-48B5-B208-51B3A780E4D0}" presName="spaceRect" presStyleCnt="0"/>
      <dgm:spPr/>
    </dgm:pt>
    <dgm:pt modelId="{4012CF7D-EC90-432C-8CC9-2B2D7787F3F5}" type="pres">
      <dgm:prSet presAssocID="{988314F2-7957-48B5-B208-51B3A780E4D0}" presName="textRect" presStyleLbl="revTx" presStyleIdx="3" presStyleCnt="5">
        <dgm:presLayoutVars>
          <dgm:chMax val="1"/>
          <dgm:chPref val="1"/>
        </dgm:presLayoutVars>
      </dgm:prSet>
      <dgm:spPr/>
    </dgm:pt>
    <dgm:pt modelId="{94EB1507-B084-4383-8802-F6CE56C87AA0}" type="pres">
      <dgm:prSet presAssocID="{C127F1A2-3239-4F0B-B1E1-FA0610EED347}" presName="sibTrans" presStyleCnt="0"/>
      <dgm:spPr/>
    </dgm:pt>
    <dgm:pt modelId="{5F55C1D8-E0F2-4A06-A8CD-F029BE9EAF85}" type="pres">
      <dgm:prSet presAssocID="{2574F3A3-BD31-403D-9DAF-C321169F6A16}" presName="compNode" presStyleCnt="0"/>
      <dgm:spPr/>
    </dgm:pt>
    <dgm:pt modelId="{37C1BABE-52EB-46ED-B5B4-AC41513AD93D}" type="pres">
      <dgm:prSet presAssocID="{2574F3A3-BD31-403D-9DAF-C321169F6A16}" presName="iconBgRect" presStyleLbl="bgShp" presStyleIdx="4" presStyleCnt="5"/>
      <dgm:spPr/>
    </dgm:pt>
    <dgm:pt modelId="{EB061A13-8622-4627-B6AB-14684C917505}" type="pres">
      <dgm:prSet presAssocID="{2574F3A3-BD31-403D-9DAF-C321169F6A1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5F8AB74E-F874-40A6-A3B0-008829A8C178}" type="pres">
      <dgm:prSet presAssocID="{2574F3A3-BD31-403D-9DAF-C321169F6A16}" presName="spaceRect" presStyleCnt="0"/>
      <dgm:spPr/>
    </dgm:pt>
    <dgm:pt modelId="{E6F612BB-E847-4DF2-AE22-928572104887}" type="pres">
      <dgm:prSet presAssocID="{2574F3A3-BD31-403D-9DAF-C321169F6A1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686C928-0D99-4719-BB12-1E51F41C162B}" type="presOf" srcId="{77A43B9C-FE0A-4FF7-AE80-ADB11E50D226}" destId="{1F43A0B6-8E4B-49AC-BC78-BF5DA4AC7949}" srcOrd="0" destOrd="0" presId="urn:microsoft.com/office/officeart/2018/5/layout/IconCircleLabelList"/>
    <dgm:cxn modelId="{8DAFEB2D-8067-455C-9277-93497F20EAAD}" type="presOf" srcId="{3BF5EFD5-0FF3-45BB-910F-C5C444FF9C62}" destId="{D71954B9-752C-4178-B45A-557B3F44ECFA}" srcOrd="0" destOrd="0" presId="urn:microsoft.com/office/officeart/2018/5/layout/IconCircleLabelList"/>
    <dgm:cxn modelId="{F678123F-0B3F-48DA-8B6D-C64EA09E43E9}" type="presOf" srcId="{988314F2-7957-48B5-B208-51B3A780E4D0}" destId="{4012CF7D-EC90-432C-8CC9-2B2D7787F3F5}" srcOrd="0" destOrd="0" presId="urn:microsoft.com/office/officeart/2018/5/layout/IconCircleLabelList"/>
    <dgm:cxn modelId="{5EDE285F-E03E-4D6A-821C-486336B591DF}" srcId="{3BF5EFD5-0FF3-45BB-910F-C5C444FF9C62}" destId="{BB47A958-1FA7-42D9-9ECC-8A66CB0F1FDB}" srcOrd="1" destOrd="0" parTransId="{BB55EC26-D02B-44ED-85A7-E358D3EAC663}" sibTransId="{CFE863FF-8575-4D1C-BE78-56A3C74A4E2F}"/>
    <dgm:cxn modelId="{BEC27C41-8744-40FC-9DC5-B25FAF06DFCA}" type="presOf" srcId="{FDB542A2-F6B9-4ABE-9233-821AD4DA2B21}" destId="{4172700E-22FF-4195-8CD1-9D8F7166FEB7}" srcOrd="0" destOrd="0" presId="urn:microsoft.com/office/officeart/2018/5/layout/IconCircleLabelList"/>
    <dgm:cxn modelId="{6B9E416C-4A68-4F26-9AA4-C2FE204F5BCC}" srcId="{3BF5EFD5-0FF3-45BB-910F-C5C444FF9C62}" destId="{988314F2-7957-48B5-B208-51B3A780E4D0}" srcOrd="3" destOrd="0" parTransId="{83B1D003-3DA7-4C5C-A839-7FCF902FFF22}" sibTransId="{C127F1A2-3239-4F0B-B1E1-FA0610EED347}"/>
    <dgm:cxn modelId="{1F741390-61E5-409C-8579-3A0565EBAFEB}" srcId="{3BF5EFD5-0FF3-45BB-910F-C5C444FF9C62}" destId="{FDB542A2-F6B9-4ABE-9233-821AD4DA2B21}" srcOrd="2" destOrd="0" parTransId="{400C152D-C151-4E92-9EB4-2BFF020FA058}" sibTransId="{ED0397F9-7BD7-4FCC-8C0F-3238F52F665E}"/>
    <dgm:cxn modelId="{5E9FDDB2-A2DE-4614-B943-BB234F6E5F2E}" srcId="{3BF5EFD5-0FF3-45BB-910F-C5C444FF9C62}" destId="{77A43B9C-FE0A-4FF7-AE80-ADB11E50D226}" srcOrd="0" destOrd="0" parTransId="{F7AF8C99-2BF9-42CF-A81C-0B3FF08A99D6}" sibTransId="{300B5DFC-782A-4990-9C75-989E9529ECC8}"/>
    <dgm:cxn modelId="{2B9A11DE-4A78-4229-AD02-0853A172CC84}" type="presOf" srcId="{BB47A958-1FA7-42D9-9ECC-8A66CB0F1FDB}" destId="{C11EDE04-C1BE-462C-98AB-A9DE8EACD2F7}" srcOrd="0" destOrd="0" presId="urn:microsoft.com/office/officeart/2018/5/layout/IconCircleLabelList"/>
    <dgm:cxn modelId="{A60E10E2-37B5-4C72-B1F4-F8A14A160CB6}" srcId="{3BF5EFD5-0FF3-45BB-910F-C5C444FF9C62}" destId="{2574F3A3-BD31-403D-9DAF-C321169F6A16}" srcOrd="4" destOrd="0" parTransId="{BE32C19C-4845-4DE3-98BF-D6DA2173CE19}" sibTransId="{43A825BF-98C0-4B35-837E-F0B001E441F4}"/>
    <dgm:cxn modelId="{C67448F9-B02C-4809-9E0A-F0C33C58B7F5}" type="presOf" srcId="{2574F3A3-BD31-403D-9DAF-C321169F6A16}" destId="{E6F612BB-E847-4DF2-AE22-928572104887}" srcOrd="0" destOrd="0" presId="urn:microsoft.com/office/officeart/2018/5/layout/IconCircleLabelList"/>
    <dgm:cxn modelId="{0CEB27F8-30C0-409F-8CCB-9E1A6C0891CE}" type="presParOf" srcId="{D71954B9-752C-4178-B45A-557B3F44ECFA}" destId="{1B576FC4-B3A5-4D4A-89FF-B7DFC77BF256}" srcOrd="0" destOrd="0" presId="urn:microsoft.com/office/officeart/2018/5/layout/IconCircleLabelList"/>
    <dgm:cxn modelId="{DC3E9961-A9D0-4E6D-82B2-F139CDAFF49C}" type="presParOf" srcId="{1B576FC4-B3A5-4D4A-89FF-B7DFC77BF256}" destId="{EC1E7A58-55D0-43BD-8A84-D543D48A8DF4}" srcOrd="0" destOrd="0" presId="urn:microsoft.com/office/officeart/2018/5/layout/IconCircleLabelList"/>
    <dgm:cxn modelId="{EBB88375-E63C-411E-894E-F0BC0AD21B72}" type="presParOf" srcId="{1B576FC4-B3A5-4D4A-89FF-B7DFC77BF256}" destId="{1BAD2C52-7282-4117-A451-49FF0F740E0C}" srcOrd="1" destOrd="0" presId="urn:microsoft.com/office/officeart/2018/5/layout/IconCircleLabelList"/>
    <dgm:cxn modelId="{405ABFE0-B571-421B-B0CA-F91DB7CF90E3}" type="presParOf" srcId="{1B576FC4-B3A5-4D4A-89FF-B7DFC77BF256}" destId="{B26138D1-04F9-4E2E-BB74-9752F910B0B8}" srcOrd="2" destOrd="0" presId="urn:microsoft.com/office/officeart/2018/5/layout/IconCircleLabelList"/>
    <dgm:cxn modelId="{49ED802F-D421-428C-8E2A-218B356630DC}" type="presParOf" srcId="{1B576FC4-B3A5-4D4A-89FF-B7DFC77BF256}" destId="{1F43A0B6-8E4B-49AC-BC78-BF5DA4AC7949}" srcOrd="3" destOrd="0" presId="urn:microsoft.com/office/officeart/2018/5/layout/IconCircleLabelList"/>
    <dgm:cxn modelId="{E9C70EC8-5553-4DE7-81CF-7A55B7CA2F99}" type="presParOf" srcId="{D71954B9-752C-4178-B45A-557B3F44ECFA}" destId="{424C1A84-C6B7-4668-840B-9255A38BCCCD}" srcOrd="1" destOrd="0" presId="urn:microsoft.com/office/officeart/2018/5/layout/IconCircleLabelList"/>
    <dgm:cxn modelId="{B8DD78DC-8589-4F19-BDB0-9758187026B8}" type="presParOf" srcId="{D71954B9-752C-4178-B45A-557B3F44ECFA}" destId="{C60CFEEF-3B73-44D5-995D-5077F030226B}" srcOrd="2" destOrd="0" presId="urn:microsoft.com/office/officeart/2018/5/layout/IconCircleLabelList"/>
    <dgm:cxn modelId="{E3DEF66F-A7D7-4E81-B678-EAE63DD23A74}" type="presParOf" srcId="{C60CFEEF-3B73-44D5-995D-5077F030226B}" destId="{BD08D15F-9C4C-43E7-8B75-6912316B1324}" srcOrd="0" destOrd="0" presId="urn:microsoft.com/office/officeart/2018/5/layout/IconCircleLabelList"/>
    <dgm:cxn modelId="{C3ADD79D-462C-4638-BBF5-271F7913302F}" type="presParOf" srcId="{C60CFEEF-3B73-44D5-995D-5077F030226B}" destId="{95E99D09-5FAA-4E0F-AF39-2210E3C44784}" srcOrd="1" destOrd="0" presId="urn:microsoft.com/office/officeart/2018/5/layout/IconCircleLabelList"/>
    <dgm:cxn modelId="{7A83CA4F-6B71-4E35-8405-9B70816F41AA}" type="presParOf" srcId="{C60CFEEF-3B73-44D5-995D-5077F030226B}" destId="{71BFA114-88E3-4F66-8891-F995E863C343}" srcOrd="2" destOrd="0" presId="urn:microsoft.com/office/officeart/2018/5/layout/IconCircleLabelList"/>
    <dgm:cxn modelId="{FE09ED4D-2DCE-45A4-BE3B-981A3B6F05A5}" type="presParOf" srcId="{C60CFEEF-3B73-44D5-995D-5077F030226B}" destId="{C11EDE04-C1BE-462C-98AB-A9DE8EACD2F7}" srcOrd="3" destOrd="0" presId="urn:microsoft.com/office/officeart/2018/5/layout/IconCircleLabelList"/>
    <dgm:cxn modelId="{4EE20587-26CF-42FA-9572-3AB9BBB87EC0}" type="presParOf" srcId="{D71954B9-752C-4178-B45A-557B3F44ECFA}" destId="{F0A6F544-2F23-43BD-ABE4-5F3F0A98F686}" srcOrd="3" destOrd="0" presId="urn:microsoft.com/office/officeart/2018/5/layout/IconCircleLabelList"/>
    <dgm:cxn modelId="{8FC789C1-76D7-452F-AB4C-BD8C1DA91FAA}" type="presParOf" srcId="{D71954B9-752C-4178-B45A-557B3F44ECFA}" destId="{914B9B54-6521-46E6-9C23-FF7E31540E2E}" srcOrd="4" destOrd="0" presId="urn:microsoft.com/office/officeart/2018/5/layout/IconCircleLabelList"/>
    <dgm:cxn modelId="{8E3D7D9F-1FFF-4EBA-91FF-4E862FEF3BCF}" type="presParOf" srcId="{914B9B54-6521-46E6-9C23-FF7E31540E2E}" destId="{C83124DC-91E2-4CAC-A143-3E4B6BA70BBC}" srcOrd="0" destOrd="0" presId="urn:microsoft.com/office/officeart/2018/5/layout/IconCircleLabelList"/>
    <dgm:cxn modelId="{DFF82097-7220-44A0-AF91-1ACD9BF0C265}" type="presParOf" srcId="{914B9B54-6521-46E6-9C23-FF7E31540E2E}" destId="{23BB9032-2A47-49EE-9921-B62D87C39D1D}" srcOrd="1" destOrd="0" presId="urn:microsoft.com/office/officeart/2018/5/layout/IconCircleLabelList"/>
    <dgm:cxn modelId="{94F2ABF8-8757-4431-9743-53AC6285E12E}" type="presParOf" srcId="{914B9B54-6521-46E6-9C23-FF7E31540E2E}" destId="{3CB1805F-AE49-4D5A-8477-2CE9C50C0535}" srcOrd="2" destOrd="0" presId="urn:microsoft.com/office/officeart/2018/5/layout/IconCircleLabelList"/>
    <dgm:cxn modelId="{FE501F6A-5C88-400F-AE86-3B9FF45640E8}" type="presParOf" srcId="{914B9B54-6521-46E6-9C23-FF7E31540E2E}" destId="{4172700E-22FF-4195-8CD1-9D8F7166FEB7}" srcOrd="3" destOrd="0" presId="urn:microsoft.com/office/officeart/2018/5/layout/IconCircleLabelList"/>
    <dgm:cxn modelId="{F9A5BA75-9C01-43F9-88B5-9063A3B9D562}" type="presParOf" srcId="{D71954B9-752C-4178-B45A-557B3F44ECFA}" destId="{04F3B569-FA23-4137-8E7D-AE532628531F}" srcOrd="5" destOrd="0" presId="urn:microsoft.com/office/officeart/2018/5/layout/IconCircleLabelList"/>
    <dgm:cxn modelId="{73A501EB-AF5E-46D7-BA90-1AB69FA4B509}" type="presParOf" srcId="{D71954B9-752C-4178-B45A-557B3F44ECFA}" destId="{0F27CB6D-F269-46F3-B346-13390AA47FD4}" srcOrd="6" destOrd="0" presId="urn:microsoft.com/office/officeart/2018/5/layout/IconCircleLabelList"/>
    <dgm:cxn modelId="{949410A6-E191-4CFC-B052-95DBED00A577}" type="presParOf" srcId="{0F27CB6D-F269-46F3-B346-13390AA47FD4}" destId="{34900F03-A16C-4BD2-8439-FE227B095E35}" srcOrd="0" destOrd="0" presId="urn:microsoft.com/office/officeart/2018/5/layout/IconCircleLabelList"/>
    <dgm:cxn modelId="{76772D8C-292D-42B7-91F7-18FD9999A221}" type="presParOf" srcId="{0F27CB6D-F269-46F3-B346-13390AA47FD4}" destId="{7971D70C-0DEA-4AE8-A38A-132DA3FEBA77}" srcOrd="1" destOrd="0" presId="urn:microsoft.com/office/officeart/2018/5/layout/IconCircleLabelList"/>
    <dgm:cxn modelId="{121047D2-312C-4E35-816E-ABA4713C1B34}" type="presParOf" srcId="{0F27CB6D-F269-46F3-B346-13390AA47FD4}" destId="{B72D7C44-398D-4B99-9BD6-DBDC64170284}" srcOrd="2" destOrd="0" presId="urn:microsoft.com/office/officeart/2018/5/layout/IconCircleLabelList"/>
    <dgm:cxn modelId="{4268FB07-DE4A-4804-9F2C-C98B45B2C89E}" type="presParOf" srcId="{0F27CB6D-F269-46F3-B346-13390AA47FD4}" destId="{4012CF7D-EC90-432C-8CC9-2B2D7787F3F5}" srcOrd="3" destOrd="0" presId="urn:microsoft.com/office/officeart/2018/5/layout/IconCircleLabelList"/>
    <dgm:cxn modelId="{F4F0E374-F843-4F1F-AFBA-E0179682162A}" type="presParOf" srcId="{D71954B9-752C-4178-B45A-557B3F44ECFA}" destId="{94EB1507-B084-4383-8802-F6CE56C87AA0}" srcOrd="7" destOrd="0" presId="urn:microsoft.com/office/officeart/2018/5/layout/IconCircleLabelList"/>
    <dgm:cxn modelId="{479C8BA4-E78D-47AE-817D-2F4DA7BD0408}" type="presParOf" srcId="{D71954B9-752C-4178-B45A-557B3F44ECFA}" destId="{5F55C1D8-E0F2-4A06-A8CD-F029BE9EAF85}" srcOrd="8" destOrd="0" presId="urn:microsoft.com/office/officeart/2018/5/layout/IconCircleLabelList"/>
    <dgm:cxn modelId="{68BB07AF-25B3-483B-9C68-5113A6F9F93F}" type="presParOf" srcId="{5F55C1D8-E0F2-4A06-A8CD-F029BE9EAF85}" destId="{37C1BABE-52EB-46ED-B5B4-AC41513AD93D}" srcOrd="0" destOrd="0" presId="urn:microsoft.com/office/officeart/2018/5/layout/IconCircleLabelList"/>
    <dgm:cxn modelId="{E3837EE7-D1FA-4F73-8F31-D5B90EFD1947}" type="presParOf" srcId="{5F55C1D8-E0F2-4A06-A8CD-F029BE9EAF85}" destId="{EB061A13-8622-4627-B6AB-14684C917505}" srcOrd="1" destOrd="0" presId="urn:microsoft.com/office/officeart/2018/5/layout/IconCircleLabelList"/>
    <dgm:cxn modelId="{9BABB077-19FE-4BA0-B4BC-6976F7967AA0}" type="presParOf" srcId="{5F55C1D8-E0F2-4A06-A8CD-F029BE9EAF85}" destId="{5F8AB74E-F874-40A6-A3B0-008829A8C178}" srcOrd="2" destOrd="0" presId="urn:microsoft.com/office/officeart/2018/5/layout/IconCircleLabelList"/>
    <dgm:cxn modelId="{554A0587-637F-437B-98CA-4CE3C074E676}" type="presParOf" srcId="{5F55C1D8-E0F2-4A06-A8CD-F029BE9EAF85}" destId="{E6F612BB-E847-4DF2-AE22-92857210488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CB98E-A135-4304-A08E-2F3BEA1478FD}">
      <dsp:nvSpPr>
        <dsp:cNvPr id="0" name=""/>
        <dsp:cNvSpPr/>
      </dsp:nvSpPr>
      <dsp:spPr>
        <a:xfrm>
          <a:off x="0" y="521"/>
          <a:ext cx="10982090" cy="12214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EE5D0-5394-44A3-A4FD-44F643D220D6}">
      <dsp:nvSpPr>
        <dsp:cNvPr id="0" name=""/>
        <dsp:cNvSpPr/>
      </dsp:nvSpPr>
      <dsp:spPr>
        <a:xfrm>
          <a:off x="369483" y="275344"/>
          <a:ext cx="671787" cy="6717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B3DE0-EC50-4E66-A53D-4D971389CB60}">
      <dsp:nvSpPr>
        <dsp:cNvPr id="0" name=""/>
        <dsp:cNvSpPr/>
      </dsp:nvSpPr>
      <dsp:spPr>
        <a:xfrm>
          <a:off x="1410753" y="521"/>
          <a:ext cx="9571336" cy="1221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68" tIns="129268" rIns="129268" bIns="1292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Everyone lives in their own echo chambers for news</a:t>
          </a:r>
          <a:endParaRPr lang="en-US" sz="2500" kern="1200"/>
        </a:p>
      </dsp:txBody>
      <dsp:txXfrm>
        <a:off x="1410753" y="521"/>
        <a:ext cx="9571336" cy="1221431"/>
      </dsp:txXfrm>
    </dsp:sp>
    <dsp:sp modelId="{DF410892-56F3-4EFA-A940-9B1273FF5758}">
      <dsp:nvSpPr>
        <dsp:cNvPr id="0" name=""/>
        <dsp:cNvSpPr/>
      </dsp:nvSpPr>
      <dsp:spPr>
        <a:xfrm>
          <a:off x="0" y="1527311"/>
          <a:ext cx="10982090" cy="12214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81C45-C095-4093-B755-9FD57200A211}">
      <dsp:nvSpPr>
        <dsp:cNvPr id="0" name=""/>
        <dsp:cNvSpPr/>
      </dsp:nvSpPr>
      <dsp:spPr>
        <a:xfrm>
          <a:off x="369483" y="1802133"/>
          <a:ext cx="671787" cy="6717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4CFB4-5085-42C4-82A5-4BA4C1BA11E2}">
      <dsp:nvSpPr>
        <dsp:cNvPr id="0" name=""/>
        <dsp:cNvSpPr/>
      </dsp:nvSpPr>
      <dsp:spPr>
        <a:xfrm>
          <a:off x="1410753" y="1527311"/>
          <a:ext cx="9571336" cy="1221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68" tIns="129268" rIns="129268" bIns="1292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News aggregators are either for large business or require you to “get” the news</a:t>
          </a:r>
          <a:endParaRPr lang="en-US" sz="2500" kern="1200"/>
        </a:p>
      </dsp:txBody>
      <dsp:txXfrm>
        <a:off x="1410753" y="1527311"/>
        <a:ext cx="9571336" cy="1221431"/>
      </dsp:txXfrm>
    </dsp:sp>
    <dsp:sp modelId="{698DB0EB-35A2-40CF-A1D7-EB97CBE13343}">
      <dsp:nvSpPr>
        <dsp:cNvPr id="0" name=""/>
        <dsp:cNvSpPr/>
      </dsp:nvSpPr>
      <dsp:spPr>
        <a:xfrm>
          <a:off x="0" y="3054101"/>
          <a:ext cx="10982090" cy="12214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3DC4D-8696-4BDF-B4A5-309CA6B3FEAA}">
      <dsp:nvSpPr>
        <dsp:cNvPr id="0" name=""/>
        <dsp:cNvSpPr/>
      </dsp:nvSpPr>
      <dsp:spPr>
        <a:xfrm>
          <a:off x="369483" y="3328923"/>
          <a:ext cx="671787" cy="6717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0EAA5-87A9-42CF-8915-83F0DD97E5DE}">
      <dsp:nvSpPr>
        <dsp:cNvPr id="0" name=""/>
        <dsp:cNvSpPr/>
      </dsp:nvSpPr>
      <dsp:spPr>
        <a:xfrm>
          <a:off x="1410753" y="3054101"/>
          <a:ext cx="4941940" cy="1221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68" tIns="129268" rIns="129268" bIns="1292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We’ll be different because:</a:t>
          </a:r>
          <a:endParaRPr lang="en-US" sz="2500" kern="1200"/>
        </a:p>
      </dsp:txBody>
      <dsp:txXfrm>
        <a:off x="1410753" y="3054101"/>
        <a:ext cx="4941940" cy="1221431"/>
      </dsp:txXfrm>
    </dsp:sp>
    <dsp:sp modelId="{8570E732-2090-4A36-8A3F-694BF2AEAB49}">
      <dsp:nvSpPr>
        <dsp:cNvPr id="0" name=""/>
        <dsp:cNvSpPr/>
      </dsp:nvSpPr>
      <dsp:spPr>
        <a:xfrm>
          <a:off x="6352694" y="3054101"/>
          <a:ext cx="4629395" cy="1221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68" tIns="129268" rIns="129268" bIns="129268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You’ll get your very own newspaper in your inbox every day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You can say what you like or don’t like and we’ll change it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AI will summarize your day into lots of TL;DR bits</a:t>
          </a:r>
          <a:endParaRPr lang="en-US" sz="1300" kern="1200"/>
        </a:p>
      </dsp:txBody>
      <dsp:txXfrm>
        <a:off x="6352694" y="3054101"/>
        <a:ext cx="4629395" cy="1221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E7A58-55D0-43BD-8A84-D543D48A8DF4}">
      <dsp:nvSpPr>
        <dsp:cNvPr id="0" name=""/>
        <dsp:cNvSpPr/>
      </dsp:nvSpPr>
      <dsp:spPr>
        <a:xfrm>
          <a:off x="712044" y="1058027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D2C52-7282-4117-A451-49FF0F740E0C}">
      <dsp:nvSpPr>
        <dsp:cNvPr id="0" name=""/>
        <dsp:cNvSpPr/>
      </dsp:nvSpPr>
      <dsp:spPr>
        <a:xfrm>
          <a:off x="946044" y="129202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3A0B6-8E4B-49AC-BC78-BF5DA4AC7949}">
      <dsp:nvSpPr>
        <dsp:cNvPr id="0" name=""/>
        <dsp:cNvSpPr/>
      </dsp:nvSpPr>
      <dsp:spPr>
        <a:xfrm>
          <a:off x="361044" y="24980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900" kern="1200"/>
            <a:t>Get a domain</a:t>
          </a:r>
          <a:endParaRPr lang="en-US" sz="1900" kern="1200"/>
        </a:p>
      </dsp:txBody>
      <dsp:txXfrm>
        <a:off x="361044" y="2498027"/>
        <a:ext cx="1800000" cy="720000"/>
      </dsp:txXfrm>
    </dsp:sp>
    <dsp:sp modelId="{BD08D15F-9C4C-43E7-8B75-6912316B1324}">
      <dsp:nvSpPr>
        <dsp:cNvPr id="0" name=""/>
        <dsp:cNvSpPr/>
      </dsp:nvSpPr>
      <dsp:spPr>
        <a:xfrm>
          <a:off x="2827044" y="1058027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99D09-5FAA-4E0F-AF39-2210E3C44784}">
      <dsp:nvSpPr>
        <dsp:cNvPr id="0" name=""/>
        <dsp:cNvSpPr/>
      </dsp:nvSpPr>
      <dsp:spPr>
        <a:xfrm>
          <a:off x="3061044" y="129202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1EDE04-C1BE-462C-98AB-A9DE8EACD2F7}">
      <dsp:nvSpPr>
        <dsp:cNvPr id="0" name=""/>
        <dsp:cNvSpPr/>
      </dsp:nvSpPr>
      <dsp:spPr>
        <a:xfrm>
          <a:off x="2476044" y="24980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900" kern="1200"/>
            <a:t>Get a Logo</a:t>
          </a:r>
          <a:endParaRPr lang="en-US" sz="1900" kern="1200"/>
        </a:p>
      </dsp:txBody>
      <dsp:txXfrm>
        <a:off x="2476044" y="2498027"/>
        <a:ext cx="1800000" cy="720000"/>
      </dsp:txXfrm>
    </dsp:sp>
    <dsp:sp modelId="{C83124DC-91E2-4CAC-A143-3E4B6BA70BBC}">
      <dsp:nvSpPr>
        <dsp:cNvPr id="0" name=""/>
        <dsp:cNvSpPr/>
      </dsp:nvSpPr>
      <dsp:spPr>
        <a:xfrm>
          <a:off x="4942045" y="1058027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B9032-2A47-49EE-9921-B62D87C39D1D}">
      <dsp:nvSpPr>
        <dsp:cNvPr id="0" name=""/>
        <dsp:cNvSpPr/>
      </dsp:nvSpPr>
      <dsp:spPr>
        <a:xfrm>
          <a:off x="5176045" y="129202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2700E-22FF-4195-8CD1-9D8F7166FEB7}">
      <dsp:nvSpPr>
        <dsp:cNvPr id="0" name=""/>
        <dsp:cNvSpPr/>
      </dsp:nvSpPr>
      <dsp:spPr>
        <a:xfrm>
          <a:off x="4591045" y="24980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900" kern="1200"/>
            <a:t>Write a business plan</a:t>
          </a:r>
          <a:endParaRPr lang="en-US" sz="1900" kern="1200"/>
        </a:p>
      </dsp:txBody>
      <dsp:txXfrm>
        <a:off x="4591045" y="2498027"/>
        <a:ext cx="1800000" cy="720000"/>
      </dsp:txXfrm>
    </dsp:sp>
    <dsp:sp modelId="{34900F03-A16C-4BD2-8439-FE227B095E35}">
      <dsp:nvSpPr>
        <dsp:cNvPr id="0" name=""/>
        <dsp:cNvSpPr/>
      </dsp:nvSpPr>
      <dsp:spPr>
        <a:xfrm>
          <a:off x="7057045" y="1058027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1D70C-0DEA-4AE8-A38A-132DA3FEBA77}">
      <dsp:nvSpPr>
        <dsp:cNvPr id="0" name=""/>
        <dsp:cNvSpPr/>
      </dsp:nvSpPr>
      <dsp:spPr>
        <a:xfrm>
          <a:off x="7291045" y="129202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2CF7D-EC90-432C-8CC9-2B2D7787F3F5}">
      <dsp:nvSpPr>
        <dsp:cNvPr id="0" name=""/>
        <dsp:cNvSpPr/>
      </dsp:nvSpPr>
      <dsp:spPr>
        <a:xfrm>
          <a:off x="6706045" y="24980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900" kern="1200"/>
            <a:t>Write an MVP</a:t>
          </a:r>
          <a:endParaRPr lang="en-US" sz="1900" kern="1200"/>
        </a:p>
      </dsp:txBody>
      <dsp:txXfrm>
        <a:off x="6706045" y="2498027"/>
        <a:ext cx="1800000" cy="720000"/>
      </dsp:txXfrm>
    </dsp:sp>
    <dsp:sp modelId="{37C1BABE-52EB-46ED-B5B4-AC41513AD93D}">
      <dsp:nvSpPr>
        <dsp:cNvPr id="0" name=""/>
        <dsp:cNvSpPr/>
      </dsp:nvSpPr>
      <dsp:spPr>
        <a:xfrm>
          <a:off x="9172045" y="1058027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61A13-8622-4627-B6AB-14684C917505}">
      <dsp:nvSpPr>
        <dsp:cNvPr id="0" name=""/>
        <dsp:cNvSpPr/>
      </dsp:nvSpPr>
      <dsp:spPr>
        <a:xfrm>
          <a:off x="9406044" y="1292027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612BB-E847-4DF2-AE22-928572104887}">
      <dsp:nvSpPr>
        <dsp:cNvPr id="0" name=""/>
        <dsp:cNvSpPr/>
      </dsp:nvSpPr>
      <dsp:spPr>
        <a:xfrm>
          <a:off x="8821045" y="24980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900" kern="1200"/>
            <a:t>Release</a:t>
          </a:r>
          <a:endParaRPr lang="en-US" sz="1900" kern="1200"/>
        </a:p>
      </dsp:txBody>
      <dsp:txXfrm>
        <a:off x="8821045" y="2498027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5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3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1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6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2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7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1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2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9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1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2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hub.com/World-of-Workflows/Workflow-New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1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2B3083-7E43-11DA-A77C-54A683F58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744909"/>
            <a:ext cx="3776416" cy="3155419"/>
          </a:xfrm>
        </p:spPr>
        <p:txBody>
          <a:bodyPr anchor="b">
            <a:normAutofit/>
          </a:bodyPr>
          <a:lstStyle/>
          <a:p>
            <a:pPr algn="l"/>
            <a:r>
              <a:rPr lang="en-AU" sz="5400"/>
              <a:t>Workflow News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0D051-1DBE-75DF-616E-B8B8E54A0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785" y="4074784"/>
            <a:ext cx="3776415" cy="2054306"/>
          </a:xfrm>
        </p:spPr>
        <p:txBody>
          <a:bodyPr anchor="t">
            <a:normAutofit/>
          </a:bodyPr>
          <a:lstStyle/>
          <a:p>
            <a:pPr algn="l"/>
            <a:r>
              <a:rPr lang="en-AU" sz="2200"/>
              <a:t>Introduction</a:t>
            </a:r>
          </a:p>
        </p:txBody>
      </p:sp>
      <p:grpSp>
        <p:nvGrpSpPr>
          <p:cNvPr id="61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 descr="A white sign with purple gears and arrows&#10;&#10;Description automatically generated">
            <a:extLst>
              <a:ext uri="{FF2B5EF4-FFF2-40B4-BE49-F238E27FC236}">
                <a16:creationId xmlns:a16="http://schemas.microsoft.com/office/drawing/2014/main" id="{3C6DA12E-EE4E-6589-C5D9-AA3D8B8BB7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82" r="2" b="7297"/>
          <a:stretch/>
        </p:blipFill>
        <p:spPr>
          <a:xfrm>
            <a:off x="5805413" y="268664"/>
            <a:ext cx="5164502" cy="5577954"/>
          </a:xfrm>
          <a:prstGeom prst="rect">
            <a:avLst/>
          </a:prstGeom>
        </p:spPr>
      </p:pic>
      <p:grpSp>
        <p:nvGrpSpPr>
          <p:cNvPr id="65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7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4" name="Video 43">
            <a:hlinkClick r:id="" action="ppaction://media"/>
            <a:extLst>
              <a:ext uri="{FF2B5EF4-FFF2-40B4-BE49-F238E27FC236}">
                <a16:creationId xmlns:a16="http://schemas.microsoft.com/office/drawing/2014/main" id="{FE0F7AF7-E4B5-B780-29BE-4F2F13C0C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157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821">
        <p159:morph option="byObject"/>
      </p:transition>
    </mc:Choice>
    <mc:Fallback>
      <p:transition spd="slow" advTm="20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2EF935-8E2B-1FDB-B376-3A94AD902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AU" dirty="0"/>
              <a:t>Workflow News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83D715-0A4B-7189-F498-88BCB9CA1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r>
              <a:rPr lang="en-US" sz="1800" dirty="0"/>
              <a:t>Startup created to demonstrate some of the uses of World of Workflows</a:t>
            </a:r>
          </a:p>
          <a:p>
            <a:r>
              <a:rPr lang="en-US" sz="1800" dirty="0"/>
              <a:t>Everything being done is open source and you can follow along</a:t>
            </a:r>
          </a:p>
          <a:p>
            <a:r>
              <a:rPr lang="en-US" sz="1800" dirty="0"/>
              <a:t>If you can use GitHub, you can even contribute and can become a founder.</a:t>
            </a:r>
          </a:p>
          <a:p>
            <a:endParaRPr lang="en-US" sz="1800" dirty="0"/>
          </a:p>
          <a:p>
            <a:r>
              <a:rPr lang="en-US" sz="1800" dirty="0"/>
              <a:t>Lets get it introduced</a:t>
            </a:r>
          </a:p>
        </p:txBody>
      </p:sp>
      <p:pic>
        <p:nvPicPr>
          <p:cNvPr id="5" name="Content Placeholder 4" descr="A logo with blue and purple colors&#10;&#10;Description automatically generated">
            <a:extLst>
              <a:ext uri="{FF2B5EF4-FFF2-40B4-BE49-F238E27FC236}">
                <a16:creationId xmlns:a16="http://schemas.microsoft.com/office/drawing/2014/main" id="{C20C0A4E-AEC1-0CF8-A353-57D01A148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7703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6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7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7" name="Video 36">
            <a:hlinkClick r:id="" action="ppaction://media"/>
            <a:extLst>
              <a:ext uri="{FF2B5EF4-FFF2-40B4-BE49-F238E27FC236}">
                <a16:creationId xmlns:a16="http://schemas.microsoft.com/office/drawing/2014/main" id="{9C2F7CFF-F2BE-8180-F3A2-7785553083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236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7438">
        <p159:morph option="byObject"/>
      </p:transition>
    </mc:Choice>
    <mc:Fallback>
      <p:transition spd="slow" advTm="87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EABDBE-A6A8-266C-8193-8C25771C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n-AU" dirty="0"/>
              <a:t>What is Workflow News?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F9E7-FB4B-3C93-82EC-7D63EF792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r>
              <a:rPr lang="en-AU" sz="1800"/>
              <a:t>Workflow News is an app and a business that:</a:t>
            </a:r>
          </a:p>
          <a:p>
            <a:pPr lvl="1"/>
            <a:r>
              <a:rPr lang="en-AU" sz="1800"/>
              <a:t>Gathers your preferences</a:t>
            </a:r>
          </a:p>
          <a:p>
            <a:pPr lvl="1"/>
            <a:r>
              <a:rPr lang="en-AU" sz="1800"/>
              <a:t>Gathers News from multiple sources</a:t>
            </a:r>
          </a:p>
          <a:p>
            <a:pPr lvl="1"/>
            <a:r>
              <a:rPr lang="en-AU" sz="1800"/>
              <a:t>Provides it to you as a daily newsletter</a:t>
            </a:r>
          </a:p>
          <a:p>
            <a:r>
              <a:rPr lang="en-AU" sz="1800"/>
              <a:t>It will be run like a proper startup but:</a:t>
            </a:r>
          </a:p>
          <a:p>
            <a:pPr lvl="1"/>
            <a:r>
              <a:rPr lang="en-AU" sz="1800"/>
              <a:t>Everything will be public domain</a:t>
            </a:r>
          </a:p>
          <a:p>
            <a:pPr lvl="1"/>
            <a:r>
              <a:rPr lang="en-AU" sz="1800"/>
              <a:t>You can get involved</a:t>
            </a:r>
          </a:p>
        </p:txBody>
      </p:sp>
      <p:pic>
        <p:nvPicPr>
          <p:cNvPr id="4" name="Content Placeholder 4" descr="A logo with blue and purple colors&#10;&#10;Description automatically generated">
            <a:extLst>
              <a:ext uri="{FF2B5EF4-FFF2-40B4-BE49-F238E27FC236}">
                <a16:creationId xmlns:a16="http://schemas.microsoft.com/office/drawing/2014/main" id="{83DFC484-A769-9354-D027-D04A226E7D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7703"/>
          <a:stretch/>
        </p:blipFill>
        <p:spPr>
          <a:xfrm>
            <a:off x="7240534" y="2304938"/>
            <a:ext cx="3440206" cy="380815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07348141-9286-5F3B-9AA4-419DA3A68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464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4451">
        <p159:morph option="byObject"/>
      </p:transition>
    </mc:Choice>
    <mc:Fallback>
      <p:transition spd="slow" advTm="54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08ED61-8CE6-53E7-3CDE-A974DA6B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The Why</a:t>
            </a:r>
            <a:endParaRPr lang="en-AU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B1F7F4-6A6B-CE8F-57DC-E2D41566A4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242716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19B3BD79-828E-63C9-71BF-00EDA73573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9683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5520">
        <p159:morph option="byObject"/>
      </p:transition>
    </mc:Choice>
    <mc:Fallback>
      <p:transition spd="slow" advTm="65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C14892-C908-ACEC-AC92-8F6220C43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The How</a:t>
            </a:r>
            <a:endParaRPr lang="en-AU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B25ED9-5A5E-B888-EDC4-38E5ACEDA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001306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3EA82F7E-1A16-6E6D-A7D1-CCDCA8DFD6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29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3319">
        <p159:morph option="byObject"/>
      </p:transition>
    </mc:Choice>
    <mc:Fallback>
      <p:transition spd="slow" advTm="333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5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06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4E7D8A-11DA-8D6A-E0E8-C8AB523C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n-AU" dirty="0"/>
              <a:t>How you can help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016CA04D-5F4C-9E09-D6C0-CCE5EC9C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r>
              <a:rPr lang="en-AU" sz="1800">
                <a:hlinkClick r:id="rId4"/>
              </a:rPr>
              <a:t>https://github.com/World-of-Workflows/Workflow-News</a:t>
            </a:r>
            <a:endParaRPr lang="en-AU" sz="1800"/>
          </a:p>
          <a:p>
            <a:endParaRPr lang="en-AU" sz="1800"/>
          </a:p>
          <a:p>
            <a:r>
              <a:rPr lang="en-AU" sz="1800"/>
              <a:t>Raise </a:t>
            </a:r>
            <a:r>
              <a:rPr lang="en-AU" sz="1800" b="1"/>
              <a:t>Issues</a:t>
            </a:r>
            <a:endParaRPr lang="en-AU" sz="1800"/>
          </a:p>
          <a:p>
            <a:endParaRPr lang="en-AU" sz="1800"/>
          </a:p>
          <a:p>
            <a:r>
              <a:rPr lang="en-AU" sz="1800"/>
              <a:t>Create </a:t>
            </a:r>
            <a:r>
              <a:rPr lang="en-AU" sz="1800" b="1"/>
              <a:t>Pull Requests</a:t>
            </a:r>
            <a:endParaRPr lang="en-AU" sz="1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58B1C5-3C33-3879-097B-6A99C853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6562" y="2304938"/>
            <a:ext cx="3808150" cy="38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07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B2A9EB14-C0B7-E282-DC41-B68C11015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2545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993">
        <p159:morph option="byObject"/>
      </p:transition>
    </mc:Choice>
    <mc:Fallback>
      <p:transition spd="slow" advTm="269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614D9ED2-0717-4EC3-AB66-6C618CC51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6D8DCA1-FBF0-443B-944F-27F60E084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D71B6F2-50CA-4D74-9A53-6DE51C7BC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6DADF89-F05B-47A1-B88B-69C945603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99CC350-20F0-4D98-88F2-05E20ABA2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390055E-481A-4988-B745-E95C98A78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12E1D13-4530-4316-9C2C-428B75C47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FD1FF39-2482-4DCA-ABCC-FFE0FB2B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7948E16-7B35-447E-8343-53F82AD24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08D5A7-0E41-718D-E7FB-AD49058F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2097408"/>
          </a:xfrm>
        </p:spPr>
        <p:txBody>
          <a:bodyPr>
            <a:normAutofit/>
          </a:bodyPr>
          <a:lstStyle/>
          <a:p>
            <a:r>
              <a:rPr lang="en-AU" dirty="0"/>
              <a:t>See you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610F-72B5-9ACC-1F1A-2093EE7C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0196"/>
            <a:ext cx="4810872" cy="3162891"/>
          </a:xfrm>
        </p:spPr>
        <p:txBody>
          <a:bodyPr>
            <a:normAutofit/>
          </a:bodyPr>
          <a:lstStyle/>
          <a:p>
            <a:endParaRPr lang="en-AU" sz="1800"/>
          </a:p>
        </p:txBody>
      </p:sp>
      <p:pic>
        <p:nvPicPr>
          <p:cNvPr id="6" name="Picture 5" descr="A white sign with purple gears and arrows&#10;&#10;Description automatically generated">
            <a:extLst>
              <a:ext uri="{FF2B5EF4-FFF2-40B4-BE49-F238E27FC236}">
                <a16:creationId xmlns:a16="http://schemas.microsoft.com/office/drawing/2014/main" id="{FBB2575C-D7D0-375B-2D5A-8A2C908550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82" r="2" b="7297"/>
          <a:stretch/>
        </p:blipFill>
        <p:spPr>
          <a:xfrm>
            <a:off x="6178588" y="3091616"/>
            <a:ext cx="2517940" cy="2719549"/>
          </a:xfrm>
          <a:prstGeom prst="rect">
            <a:avLst/>
          </a:prstGeom>
        </p:spPr>
      </p:pic>
      <p:pic>
        <p:nvPicPr>
          <p:cNvPr id="4" name="Content Placeholder 4" descr="A logo with blue and purple colors&#10;&#10;Description automatically generated">
            <a:extLst>
              <a:ext uri="{FF2B5EF4-FFF2-40B4-BE49-F238E27FC236}">
                <a16:creationId xmlns:a16="http://schemas.microsoft.com/office/drawing/2014/main" id="{FEEFBE39-D16E-D7E5-3B8A-721F053525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7703"/>
          <a:stretch/>
        </p:blipFill>
        <p:spPr>
          <a:xfrm>
            <a:off x="8880276" y="3057769"/>
            <a:ext cx="2517940" cy="2787243"/>
          </a:xfrm>
          <a:prstGeom prst="rect">
            <a:avLst/>
          </a:prstGeom>
        </p:spPr>
      </p:pic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A3A22007-97A0-4455-9281-8022726E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2D3DD533-9C53-4B34-81B6-81D90613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8390698-FE3F-4566-B664-14FF0AB63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0D95D13-A442-4093-92DC-B32554790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E0CF5CF-3D48-4484-94E4-134B44487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F908411-95E7-470F-986F-C7FC605AD0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229AAF2-E86C-4AC2-AA4C-8C4052611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43348C4-152B-4BF4-9D5C-1EC225689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401E585-7A3C-48A6-814B-F1A0393D7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EEA55F-7628-42FF-88C4-2B88723F5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69F2A585-B6E4-741F-9EA5-1FB7BD615E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27226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44">
        <p159:morph option="byObject"/>
      </p:transition>
    </mc:Choice>
    <mc:Fallback>
      <p:transition spd="slow" advTm="23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203</Words>
  <Application>Microsoft Office PowerPoint</Application>
  <PresentationFormat>Widescreen</PresentationFormat>
  <Paragraphs>36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AvenirNext LT Pro Medium</vt:lpstr>
      <vt:lpstr>Rockwell</vt:lpstr>
      <vt:lpstr>Segoe UI</vt:lpstr>
      <vt:lpstr>ExploreVTI</vt:lpstr>
      <vt:lpstr>Workflow News</vt:lpstr>
      <vt:lpstr>Workflow News</vt:lpstr>
      <vt:lpstr>What is Workflow News?</vt:lpstr>
      <vt:lpstr>The Why</vt:lpstr>
      <vt:lpstr>The How</vt:lpstr>
      <vt:lpstr>How you can help</vt:lpstr>
      <vt:lpstr>See you online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 News</dc:title>
  <dc:creator>Nick Beaugeard</dc:creator>
  <cp:lastModifiedBy>Nick Beaugeard</cp:lastModifiedBy>
  <cp:revision>1</cp:revision>
  <dcterms:created xsi:type="dcterms:W3CDTF">2023-09-24T03:57:46Z</dcterms:created>
  <dcterms:modified xsi:type="dcterms:W3CDTF">2023-09-24T04:17:02Z</dcterms:modified>
</cp:coreProperties>
</file>